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15 Legnagyobb Jelentőségű Női Programozó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Kiemelkedő nők a számítástechnika történetében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Radia Perlman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„Spanning Tree Protocol” (STP) megalkotója, amely az internet alapját képezi.</a:t>
            </a:r>
          </a:p>
        </p:txBody>
      </p:sp>
      <p:pic>
        <p:nvPicPr>
          <p:cNvPr id="4" name="Picture 2" descr="Radia Perlman: Don't Call Me the Mother of the Internet - The Atlantic">
            <a:extLst>
              <a:ext uri="{FF2B5EF4-FFF2-40B4-BE49-F238E27FC236}">
                <a16:creationId xmlns:a16="http://schemas.microsoft.com/office/drawing/2014/main" id="{B75253AD-8F7D-4595-B280-6183B2051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1" y="2795721"/>
            <a:ext cx="5533055" cy="368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Shafi Goldwasser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modern kriptográfia egyik meghatározó alakja.</a:t>
            </a:r>
          </a:p>
        </p:txBody>
      </p:sp>
      <p:pic>
        <p:nvPicPr>
          <p:cNvPr id="4" name="Picture 2" descr="Shafi Goldwasser wins L'Oréal-UNESCO Award | MIT News | Massachusetts  Institute of Technology">
            <a:extLst>
              <a:ext uri="{FF2B5EF4-FFF2-40B4-BE49-F238E27FC236}">
                <a16:creationId xmlns:a16="http://schemas.microsoft.com/office/drawing/2014/main" id="{5102840A-3BC1-4FE3-9887-F30134A56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1" y="2795720"/>
            <a:ext cx="5521922" cy="3681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Anita Borg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t>A nők technológiai szerepvállalásának</a:t>
            </a:r>
            <a:r>
              <a:rPr lang="hu-HU"/>
              <a:t> </a:t>
            </a:r>
            <a:r>
              <a:rPr lang="en-US"/>
              <a:t>előmozdítója, a Grace Hopper Celebration alapítója.</a:t>
            </a:r>
          </a:p>
        </p:txBody>
      </p:sp>
      <p:pic>
        <p:nvPicPr>
          <p:cNvPr id="4" name="Picture 2" descr="A Deep Dive into Anita Borg's Career, Life, and Legacy | AnitaB.org">
            <a:extLst>
              <a:ext uri="{FF2B5EF4-FFF2-40B4-BE49-F238E27FC236}">
                <a16:creationId xmlns:a16="http://schemas.microsoft.com/office/drawing/2014/main" id="{96902529-F7E5-4022-A014-9AD82A71B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039" y="3176719"/>
            <a:ext cx="5521922" cy="3681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 E. Sammet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FORMAC nyelv fejlesztője és a programozási nyelvek történetének kutatója.</a:t>
            </a:r>
          </a:p>
        </p:txBody>
      </p:sp>
      <p:pic>
        <p:nvPicPr>
          <p:cNvPr id="5" name="Picture 2" descr="Jean Sammet | Mount Holyoke College">
            <a:extLst>
              <a:ext uri="{FF2B5EF4-FFF2-40B4-BE49-F238E27FC236}">
                <a16:creationId xmlns:a16="http://schemas.microsoft.com/office/drawing/2014/main" id="{02133466-047A-4851-890D-758BF9B5E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1" y="2795719"/>
            <a:ext cx="5521922" cy="3681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Conway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VLSI (nagyon nagy integráltságú áramkörök) technológia egyik úttörője.</a:t>
            </a:r>
          </a:p>
        </p:txBody>
      </p:sp>
      <p:pic>
        <p:nvPicPr>
          <p:cNvPr id="4" name="Picture 2" descr="The legacy of Lynn Conway, chip design pioneer and transgender-rights  advocate - Michigan Engineering News">
            <a:extLst>
              <a:ext uri="{FF2B5EF4-FFF2-40B4-BE49-F238E27FC236}">
                <a16:creationId xmlns:a16="http://schemas.microsoft.com/office/drawing/2014/main" id="{16A702B8-EEF1-4E98-9FA7-2DC0FFBD3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1" y="2795719"/>
            <a:ext cx="5523807" cy="368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Spärck Jones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természetes nyelvfeldolgozás és az információkeresés egyik vezető kutatója.</a:t>
            </a:r>
          </a:p>
        </p:txBody>
      </p:sp>
      <p:pic>
        <p:nvPicPr>
          <p:cNvPr id="4" name="Picture 2" descr="Inspiring women – Karen Spärck Jones">
            <a:extLst>
              <a:ext uri="{FF2B5EF4-FFF2-40B4-BE49-F238E27FC236}">
                <a16:creationId xmlns:a16="http://schemas.microsoft.com/office/drawing/2014/main" id="{934DB451-5041-4C27-98CB-D5F6339C4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722" y="2795719"/>
            <a:ext cx="5514556" cy="368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Kenneth Keller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Az első nő, aki számítástechnikából PhD fokozatot szerzett.</a:t>
            </a:r>
          </a:p>
        </p:txBody>
      </p:sp>
      <p:pic>
        <p:nvPicPr>
          <p:cNvPr id="4" name="Picture 2" descr="Sister Mary Kenneth Keller (PhD, 1965): The first PhD in computer science  in the US – Computer Sciences – UW–Madison">
            <a:extLst>
              <a:ext uri="{FF2B5EF4-FFF2-40B4-BE49-F238E27FC236}">
                <a16:creationId xmlns:a16="http://schemas.microsoft.com/office/drawing/2014/main" id="{CC6393D7-3D10-4124-8EC1-B9684C712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722" y="2795720"/>
            <a:ext cx="5505512" cy="368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 Lovelace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Az első programozó, aki az első algoritmust írta egy gépre.</a:t>
            </a:r>
          </a:p>
        </p:txBody>
      </p:sp>
      <p:pic>
        <p:nvPicPr>
          <p:cNvPr id="1026" name="Picture 2" descr="Ada Lovelace, the First Tech Visionary | The New Yorker">
            <a:extLst>
              <a:ext uri="{FF2B5EF4-FFF2-40B4-BE49-F238E27FC236}">
                <a16:creationId xmlns:a16="http://schemas.microsoft.com/office/drawing/2014/main" id="{7DC18839-E29F-4DED-948A-935CF55E9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3" y="2788298"/>
            <a:ext cx="5533053" cy="3688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Grace Hopper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COBOL nyelv megalkotója, az első fordítóprogram fejlesztője.</a:t>
            </a:r>
          </a:p>
        </p:txBody>
      </p:sp>
      <p:pic>
        <p:nvPicPr>
          <p:cNvPr id="5" name="Picture 2" descr="Grace Hopper: 'First Lady of Software' | Space">
            <a:extLst>
              <a:ext uri="{FF2B5EF4-FFF2-40B4-BE49-F238E27FC236}">
                <a16:creationId xmlns:a16="http://schemas.microsoft.com/office/drawing/2014/main" id="{A8F56951-C8E5-4662-ACB6-0256D7F45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3" y="2788298"/>
            <a:ext cx="5547029" cy="368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Hamilton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NASA Apollo programjának szoftverfejlesztési vezetője.</a:t>
            </a:r>
          </a:p>
        </p:txBody>
      </p:sp>
      <p:pic>
        <p:nvPicPr>
          <p:cNvPr id="4" name="Picture 4" descr="An inspiring mother: Margaret Hamilton, the software engineering pioneer -  Logiscool">
            <a:extLst>
              <a:ext uri="{FF2B5EF4-FFF2-40B4-BE49-F238E27FC236}">
                <a16:creationId xmlns:a16="http://schemas.microsoft.com/office/drawing/2014/main" id="{459B4BCF-3F42-4D5F-AE1D-8CFA20CC0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3" y="2788297"/>
            <a:ext cx="5533054" cy="3688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Johnson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NASA matematikusa, aki kritikus számításokat végzett az űrrepülésekhez.</a:t>
            </a:r>
          </a:p>
        </p:txBody>
      </p:sp>
      <p:pic>
        <p:nvPicPr>
          <p:cNvPr id="4" name="Picture 2" descr="Katherine Johnson">
            <a:extLst>
              <a:ext uri="{FF2B5EF4-FFF2-40B4-BE49-F238E27FC236}">
                <a16:creationId xmlns:a16="http://schemas.microsoft.com/office/drawing/2014/main" id="{B909D4AB-74E6-4B0B-BCF0-99C14D315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3" y="2788296"/>
            <a:ext cx="5533055" cy="3688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Dorothy Vaughan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NASA első afroamerikai női számítástechnikai vezetője.</a:t>
            </a:r>
          </a:p>
        </p:txBody>
      </p:sp>
      <p:pic>
        <p:nvPicPr>
          <p:cNvPr id="4" name="Picture 2" descr="Dorothy Vaughan: A Pioneer in Technology and a Beacon of Change">
            <a:extLst>
              <a:ext uri="{FF2B5EF4-FFF2-40B4-BE49-F238E27FC236}">
                <a16:creationId xmlns:a16="http://schemas.microsoft.com/office/drawing/2014/main" id="{A2CA5BC2-B149-4783-96FE-66209E52C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3" y="2788296"/>
            <a:ext cx="5533055" cy="3688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 Clarke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Alan Turing csapatának tagja, segített feltörni az Enigma-kódot.</a:t>
            </a:r>
          </a:p>
        </p:txBody>
      </p:sp>
      <p:pic>
        <p:nvPicPr>
          <p:cNvPr id="4" name="Picture 2" descr="Joan Clarke - TecnoGirl">
            <a:extLst>
              <a:ext uri="{FF2B5EF4-FFF2-40B4-BE49-F238E27FC236}">
                <a16:creationId xmlns:a16="http://schemas.microsoft.com/office/drawing/2014/main" id="{311F1EEC-EEF8-4B87-90CA-031F2948B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2" y="2789390"/>
            <a:ext cx="5533055" cy="368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Frances Allen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Az első nő, aki Turing-díjat nyert, úttörő munkát végzett a fordítóprogramok terén.</a:t>
            </a:r>
          </a:p>
        </p:txBody>
      </p:sp>
      <p:pic>
        <p:nvPicPr>
          <p:cNvPr id="4" name="Picture 2" descr="12th Annual Lynford Lecture: The Challenge of the Multicores | NYU Tandon  School of Engineering">
            <a:extLst>
              <a:ext uri="{FF2B5EF4-FFF2-40B4-BE49-F238E27FC236}">
                <a16:creationId xmlns:a16="http://schemas.microsoft.com/office/drawing/2014/main" id="{D4A70009-55D5-4972-A082-47F5A05FD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2" y="2792572"/>
            <a:ext cx="5533055" cy="3684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Liskov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Az objektumorientált programozás egyik úttörője.</a:t>
            </a:r>
          </a:p>
        </p:txBody>
      </p:sp>
      <p:pic>
        <p:nvPicPr>
          <p:cNvPr id="4" name="Picture 2" descr="Tech Heroines: Barbara Liskov">
            <a:extLst>
              <a:ext uri="{FF2B5EF4-FFF2-40B4-BE49-F238E27FC236}">
                <a16:creationId xmlns:a16="http://schemas.microsoft.com/office/drawing/2014/main" id="{0F16F97F-A3A6-4189-91E4-FD8E703A3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472" y="2795721"/>
            <a:ext cx="5533055" cy="368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202</Words>
  <Application>Microsoft Office PowerPoint</Application>
  <PresentationFormat>Diavetítés a képernyőre (4:3 oldalarány)</PresentationFormat>
  <Paragraphs>32</Paragraphs>
  <Slides>16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15 Legnagyobb Jelentőségű Női Programozó</vt:lpstr>
      <vt:lpstr>Ada Lovelace</vt:lpstr>
      <vt:lpstr>Grace Hopper</vt:lpstr>
      <vt:lpstr>Margaret Hamilton</vt:lpstr>
      <vt:lpstr>Katherine Johnson</vt:lpstr>
      <vt:lpstr>Dorothy Vaughan</vt:lpstr>
      <vt:lpstr>Joan Clarke</vt:lpstr>
      <vt:lpstr>Frances Allen</vt:lpstr>
      <vt:lpstr>Barbara Liskov</vt:lpstr>
      <vt:lpstr>Radia Perlman</vt:lpstr>
      <vt:lpstr>Shafi Goldwasser</vt:lpstr>
      <vt:lpstr>Anita Borg</vt:lpstr>
      <vt:lpstr>Jean E. Sammet</vt:lpstr>
      <vt:lpstr>Lynn Conway</vt:lpstr>
      <vt:lpstr>Karen Spärck Jones</vt:lpstr>
      <vt:lpstr>Mary Kenneth Keller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 Legnagyobb Jelentőségű Női Programozó</dc:title>
  <dc:subject/>
  <dc:creator/>
  <cp:keywords/>
  <dc:description>generated using python-pptx</dc:description>
  <cp:lastModifiedBy>acer</cp:lastModifiedBy>
  <cp:revision>13</cp:revision>
  <dcterms:created xsi:type="dcterms:W3CDTF">2013-01-27T09:14:16Z</dcterms:created>
  <dcterms:modified xsi:type="dcterms:W3CDTF">2025-03-12T09:09:31Z</dcterms:modified>
  <cp:category/>
</cp:coreProperties>
</file>

<file path=docProps/thumbnail.jpeg>
</file>